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Caveat"/>
      <p:regular r:id="rId12"/>
      <p:bold r:id="rId13"/>
    </p:embeddedFont>
    <p:embeddedFont>
      <p:font typeface="Lobster"/>
      <p:regular r:id="rId14"/>
    </p:embeddedFont>
    <p:embeddedFont>
      <p:font typeface="Tahom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17" roundtripDataSignature="AMtx7mhsS8X4Olc0NYps80HTBIm5+ZhE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Tahoma-regular.fntdata"/><Relationship Id="rId14" Type="http://schemas.openxmlformats.org/officeDocument/2006/relationships/font" Target="fonts/Lobster-regular.fntdata"/><Relationship Id="rId17" Type="http://customschemas.google.com/relationships/presentationmetadata" Target="metadata"/><Relationship Id="rId16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10.jp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9" Type="http://schemas.openxmlformats.org/officeDocument/2006/relationships/image" Target="../media/image8.png"/><Relationship Id="rId15" Type="http://schemas.openxmlformats.org/officeDocument/2006/relationships/image" Target="../media/image13.png"/><Relationship Id="rId14" Type="http://schemas.openxmlformats.org/officeDocument/2006/relationships/image" Target="../media/image11.pn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6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5.png"/><Relationship Id="rId5" Type="http://schemas.openxmlformats.org/officeDocument/2006/relationships/image" Target="../media/image17.jp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673683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9045992" y="0"/>
            <a:ext cx="3136324" cy="6858000"/>
            <a:chOff x="9055676" y="0"/>
            <a:chExt cx="3136324" cy="6858000"/>
          </a:xfrm>
        </p:grpSpPr>
        <p:sp>
          <p:nvSpPr>
            <p:cNvPr id="92" name="Google Shape;92;p1"/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rgbClr val="1E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765501" y="122325"/>
            <a:ext cx="8378400" cy="16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Diferenciado área  C  3 ° medio 202</a:t>
            </a:r>
            <a:r>
              <a:rPr b="1" lang="es-ES" sz="2700" u="sng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sng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370" y="2510901"/>
            <a:ext cx="4832624" cy="2126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8558" y="2982686"/>
            <a:ext cx="6708790" cy="341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780425">
            <a:off x="968443" y="4037465"/>
            <a:ext cx="3368557" cy="212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606427">
            <a:off x="5715251" y="4302881"/>
            <a:ext cx="2968680" cy="200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1940526">
            <a:off x="8989975" y="5252549"/>
            <a:ext cx="2731245" cy="167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394" y="6370278"/>
            <a:ext cx="12071126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5400000">
            <a:off x="-3246440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5400000">
            <a:off x="8567898" y="3261344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0800000">
            <a:off x="350215" y="4651545"/>
            <a:ext cx="1769041" cy="1704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103114" y="4544893"/>
            <a:ext cx="1210293" cy="18108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 Conjunto De Diversos Personajes Discapacitados Que Participan Activamente En Varios Ejercicios De Gimnasio Y Rutinas De Fitness, Desde Usuarios De Silla De Ruedas Levantando Pesas Hasta Amputados Practicando Yoga Y Usando Cintas De Correr" id="110" name="Google Shape;110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13001" y="1954278"/>
            <a:ext cx="11450629" cy="4345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35025" y="1634750"/>
            <a:ext cx="10517200" cy="4018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019368" y="0"/>
            <a:ext cx="2809875" cy="197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/>
          <p:nvPr/>
        </p:nvSpPr>
        <p:spPr>
          <a:xfrm>
            <a:off x="2119250" y="335175"/>
            <a:ext cx="6780600" cy="868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s-ES" sz="2700" u="none" cap="none" strike="noStrike">
                <a:solidFill>
                  <a:srgbClr val="000000"/>
                </a:solidFill>
                <a:latin typeface="Lobster"/>
                <a:ea typeface="Lobster"/>
                <a:cs typeface="Lobster"/>
                <a:sym typeface="Lobster"/>
              </a:rPr>
              <a:t>Promoción de Estilos de Vida Activos y Saludables</a:t>
            </a:r>
            <a:endParaRPr b="1" i="0" sz="2700" u="none" cap="none" strike="noStrike">
              <a:solidFill>
                <a:srgbClr val="000000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7270" y="-9523"/>
            <a:ext cx="1890573" cy="189057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>
            <p:ph type="title"/>
          </p:nvPr>
        </p:nvSpPr>
        <p:spPr>
          <a:xfrm>
            <a:off x="1908322" y="374981"/>
            <a:ext cx="88410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veat"/>
              <a:buNone/>
            </a:pPr>
            <a:r>
              <a:rPr b="1" lang="es-ES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Promoción de estilos de vida activos y saludables</a:t>
            </a:r>
            <a:r>
              <a:rPr b="1" lang="es-ES" sz="32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endParaRPr b="1" sz="32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                   ¿ De qué se trata?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0" name="Google Shape;12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"/>
          <p:cNvSpPr/>
          <p:nvPr/>
        </p:nvSpPr>
        <p:spPr>
          <a:xfrm>
            <a:off x="329505" y="1881051"/>
            <a:ext cx="10418265" cy="131185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 los estudiantes aprendan a integrar la actividad física y el autocuidado como parte fundamental de su vida, comprendiendo sus beneficios para la salud física, mental y social y promoviendo estrategias que favorezcan estos estilos de vida. </a:t>
            </a:r>
            <a:endParaRPr b="1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329505" y="3351006"/>
            <a:ext cx="35242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la comprensión del impacto de la actividad física sobre la salud, física, mental y social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la práctica de actividades físicas variadas y de mayor intensidad vinculadas a intereses personales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4232366" y="3351006"/>
            <a:ext cx="3845086" cy="3230556"/>
          </a:xfrm>
          <a:prstGeom prst="round2DiagRect">
            <a:avLst>
              <a:gd fmla="val 16667" name="adj1"/>
              <a:gd fmla="val 3469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el conocimiento de la condición física, incorporando principios de resistencia, fuerza, velocidad, flexibilidad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8498541" y="3313355"/>
            <a:ext cx="330259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la autonomía, pensamiento crítico y en la capacidad de promover la salud en otros, integrando variables múltiples como lo son la alimentación, descanso, manejo de stress, dentro  de la idea de vida saludable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/>
          <p:nvPr>
            <p:ph type="title"/>
          </p:nvPr>
        </p:nvSpPr>
        <p:spPr>
          <a:xfrm>
            <a:off x="1908323" y="345528"/>
            <a:ext cx="9731400" cy="164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/>
          <p:nvPr/>
        </p:nvSpPr>
        <p:spPr>
          <a:xfrm>
            <a:off x="205167" y="1959429"/>
            <a:ext cx="5895188" cy="4656522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Practicar y mantener actividades físicas de intensidad moderada como parte de la vida cotidiana.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Valorar críticamente los beneficios de la actividad física para el autocuidado para la salud y el bienestar personal y social.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Implementar y aplicar rutinas y estrategias para mejorar la condición física( resistencia, fuerza, flexibilidad, composición corporal, velocidad)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Evaluar e investigar el impacto de la actividad física sobre la salud individual y colectiva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Fomentar hábitos de autocuidado y decisiones responsables respecto al bienestar personal y </a:t>
            </a:r>
            <a:r>
              <a:rPr b="0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comunitario.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7224960" y="1398492"/>
            <a:ext cx="4636544" cy="5217459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Conocimientos básicos previos como: conocer principios elementales de calentamiento, higiene postural y seguridad en la práctica deportiva.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Identificar conceptos básicos como: resistencia, fuerza, flexibilidad y coordinación.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Capacidad para participar activamente en las actividades físicas variadas siguiendo  instrucciones y reglas en el trabajo individual y grupal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Mostrar interés por mejorar su condición física y hábitos de autocuidado.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>
            <p:ph type="title"/>
          </p:nvPr>
        </p:nvSpPr>
        <p:spPr>
          <a:xfrm>
            <a:off x="2049965" y="247204"/>
            <a:ext cx="88410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…¿Cuál es el desafío de aprendizaje de la asignatura? 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38" name="Google Shape;1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4"/>
          <p:cNvSpPr/>
          <p:nvPr/>
        </p:nvSpPr>
        <p:spPr>
          <a:xfrm>
            <a:off x="1123407" y="2944586"/>
            <a:ext cx="9774686" cy="3403962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 los y las estudiantes sean capaces de incorporar la actividad física y el autocuidado como parte esencial de su estilo de vida con autonomía para planificar e implementar ejercicios que mejoren su salud y bienestar  logrando comprender, valorar y sostener en el tiempo un estilo de vida activo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l libro de conjuros de Tita Hellen: Hábitos de autocuidado esenciales" id="140" name="Google Shape;14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8257" y="1280158"/>
            <a:ext cx="4324985" cy="2436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 txBox="1"/>
          <p:nvPr>
            <p:ph type="title"/>
          </p:nvPr>
        </p:nvSpPr>
        <p:spPr>
          <a:xfrm>
            <a:off x="2127315" y="167181"/>
            <a:ext cx="88410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           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Plan de estudio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/>
          <p:nvPr/>
        </p:nvSpPr>
        <p:spPr>
          <a:xfrm>
            <a:off x="903642" y="3030212"/>
            <a:ext cx="4140889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Actividad Física y bienestar Humano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903641" y="4789536"/>
            <a:ext cx="414088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Condición Física y vida activa 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6691297" y="4623239"/>
            <a:ext cx="438600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Autocuidado y vida saludable  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6691297" y="3108082"/>
            <a:ext cx="4386007" cy="14372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Evaluación de la actividad física</a:t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0786" y="969225"/>
            <a:ext cx="24669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utina de Ejercicios para FUERZA y RESISTENCIA con los SIMPSON |Juego Reto  Piedra Papel o Tijeras" id="152" name="Google Shape;15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6010" y="969225"/>
            <a:ext cx="3551477" cy="199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44531" y="969225"/>
            <a:ext cx="16002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44531" y="3826725"/>
            <a:ext cx="1646766" cy="1300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>
            <p:ph type="title"/>
          </p:nvPr>
        </p:nvSpPr>
        <p:spPr>
          <a:xfrm>
            <a:off x="2049965" y="247204"/>
            <a:ext cx="88410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Tipos de evaluación 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60" name="Google Shape;16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/>
          <p:nvPr/>
        </p:nvSpPr>
        <p:spPr>
          <a:xfrm>
            <a:off x="233565" y="1665907"/>
            <a:ext cx="3034387" cy="2762402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Teóricas:  Pruebas , trabajos escritos.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Expositivas: Aplicación de plan de entrenamiento.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Prácticos: Por medio de test físicos.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3774828" y="1665907"/>
            <a:ext cx="3017859" cy="2762402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Ped. Educación Física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Técnico deportivo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Kinesiología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Medicina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Enfermería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Área de la salud  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7358345" y="1555859"/>
            <a:ext cx="3570863" cy="287245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Oficios y Emprendimientos asociados a: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Entrenador de disciplina </a:t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9002" y="4565877"/>
            <a:ext cx="302895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2584" y="4389423"/>
            <a:ext cx="3142660" cy="2014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97856" y="4428309"/>
            <a:ext cx="3216897" cy="166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